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 varScale="1">
        <p:scale>
          <a:sx n="51" d="100"/>
          <a:sy n="51" d="100"/>
        </p:scale>
        <p:origin x="1555" y="4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04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9517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05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04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Ветер юго-западный 9-14, днем порывы 15-20 м/с. Температура воздуха 10-12, днем 16-18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06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05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</a:t>
            </a:r>
            <a:r>
              <a:rPr lang="ru-RU" sz="1100" dirty="0"/>
              <a:t> 9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мая, ночью 06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21176</TotalTime>
  <Words>634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8383</cp:revision>
  <cp:lastPrinted>2021-07-01T03:56:27Z</cp:lastPrinted>
  <dcterms:created xsi:type="dcterms:W3CDTF">2018-03-27T06:03:00Z</dcterms:created>
  <dcterms:modified xsi:type="dcterms:W3CDTF">2026-05-04T07:02:15Z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